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Play"/>
      <p:regular r:id="rId14"/>
      <p:bold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Play-bold.fntdata"/><Relationship Id="rId14" Type="http://schemas.openxmlformats.org/officeDocument/2006/relationships/font" Target="fonts/Play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1b772c05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b1b772c05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b1b772c05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b1b772c05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b1b772c05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b1b772c05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b1b772c05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b1b772c05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1b772c05b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b1b772c05b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44ede8b215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344ede8b215_2_1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b1b772c05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b1b772c05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400"/>
              <a:buNone/>
              <a:defRPr sz="14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b="0" i="0" sz="33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7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8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9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